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ink/ink1.xml" ContentType="application/inkml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302" autoAdjust="0"/>
  </p:normalViewPr>
  <p:slideViewPr>
    <p:cSldViewPr>
      <p:cViewPr varScale="1">
        <p:scale>
          <a:sx n="79" d="100"/>
          <a:sy n="79" d="100"/>
        </p:scale>
        <p:origin x="-96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1-28T21:51:35.4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1910 7467,'149'-99,"25"0,24 272,-198 50,-99-24,-125-125,1-74,198-148,174 148,50 74,-50 25</inkml:trace>
  <inkml:trace contextRef="#ctx0" brushRef="#br0" timeOffset="728.0416">2704 7541,'25'149,"49"50,100-1,-174-322</inkml:trace>
  <inkml:trace contextRef="#ctx0" brushRef="#br0" timeOffset="1197.0684">2977 7665,'-149'174,"25"0,25 49,99-223</inkml:trace>
  <inkml:trace contextRef="#ctx0" brushRef="#br0" timeOffset="1759.1006">3250 7914,'173'0,"1"0,-174-75</inkml:trace>
  <inkml:trace contextRef="#ctx0" brushRef="#br0" timeOffset="2739.1566">3770 7665,'124'-124,"50"100,-174 222,-124 1,-74-125,371-198,1 99,-100 174,-74 74,-148-24,-51-199,125-50</inkml:trace>
  <inkml:trace contextRef="#ctx0" brushRef="#br0" timeOffset="3598.2058">4341 7938,'0'149,"-50"25,100 24,124-247,-26-175,-123 1,-25 372,0 25,0 49,-49-25,-150-24,26-199,173-124</inkml:trace>
  <inkml:trace contextRef="#ctx0" brushRef="#br0" timeOffset="4238.2424">5184 7914,'149'24,"74"-24,-223-24</inkml:trace>
  <inkml:trace contextRef="#ctx0" brushRef="#br0" timeOffset="4598.263">5234 8261,'124'25,"74"-75,-198 0</inkml:trace>
  <inkml:trace contextRef="#ctx0" brushRef="#br0" timeOffset="5208.2979">5854 7690,'-25'199,"25"24,0-25,0-24,0-199</inkml:trace>
  <inkml:trace contextRef="#ctx0" brushRef="#br0" timeOffset="6487.371">6425 7566,'-199'0,"26"149,197 25,-24-1,174-297,0 124,-75 149,-124 25,-149 0,-24-125,99-49</inkml:trace>
  <inkml:trace contextRef="#ctx0" brushRef="#br0" timeOffset="24632.4089">3250 8955,'0'224,"0"73,0-123,24-149</inkml:trace>
  <inkml:trace contextRef="#ctx0" brushRef="#br0" timeOffset="25248.4441">3001 9303,'174'0,"0"-99,-75 74</inkml:trace>
  <inkml:trace contextRef="#ctx0" brushRef="#br0" timeOffset="26937.5407">3795 8856,'124'-49,"0"222,-223 1,-75-75,323-124,25 25,-75 149,-198 50,-100-75,1-25,24-149,150-74</inkml:trace>
  <inkml:trace contextRef="#ctx0" brushRef="#br0" timeOffset="28199.6129">4316 9204,'0'173,"0"26,50-26,123-222,-49-175,-124 1,0 422,0-26,0 51,0-51,-49 1,-150-174,51-149</inkml:trace>
  <inkml:trace contextRef="#ctx0" brushRef="#br0" timeOffset="29156.6676">5556 9129,'-24'174,"24"-1,0 1</inkml:trace>
  <inkml:trace contextRef="#ctx0" brushRef="#br0" timeOffset="29576.6917">5383 9476,'124'-49,"50"-1,-174 50</inkml:trace>
  <inkml:trace contextRef="#ctx0" brushRef="#br0" timeOffset="30732.7578">5904 9204,'49'-199,"125"174,-124 174,-100 25,-99 24,348-272,-150 247,-74 1,-173-99,24-100,174-149</inkml:trace>
  <inkml:trace contextRef="#ctx0" brushRef="#br0" timeOffset="31728.8148">6449 9278,'-24'124,"24"99,74-49,125-373,-150-24,-74 50,50 371,-25 0,0 26,-49-1,-75-25,-50-222,99-1</inkml:trace>
  <inkml:trace contextRef="#ctx0" brushRef="#br0" timeOffset="33518.9171">1612 10543,'199'0,"-26"0,1-49,25 49,73 24,-98 1,0 0,49 0,-49 24,-1-49,1-24,24-1,1 0,24 25,-49 0,-1-74,1 74,0-25,-1 25,50-50,1 0,-51 1,1 49,24-50,-24 1,-75 49</inkml:trace>
  <inkml:trace contextRef="#ctx0" brushRef="#br0" timeOffset="35189.0127">1960 11312,'148'-74,"26"173,-99 149,-150 25,-123-75,-26-198,150-173,223 123,24 50,26 99,-50 1</inkml:trace>
  <inkml:trace contextRef="#ctx0" brushRef="#br0" timeOffset="35648.0389">2555 11610,'124'149,"0"24,-74-123</inkml:trace>
  <inkml:trace contextRef="#ctx0" brushRef="#br0" timeOffset="36108.0652">2853 11411,'-25'124,"-74"50,-25 74,24-74,100-174</inkml:trace>
  <inkml:trace contextRef="#ctx0" brushRef="#br0" timeOffset="36568.0915">3225 11436,'198'25,"-24"-25,-125-50</inkml:trace>
  <inkml:trace contextRef="#ctx0" brushRef="#br0" timeOffset="36917.1115">3423 11709,'124'25,"75"-124,-175 74</inkml:trace>
  <inkml:trace contextRef="#ctx0" brushRef="#br0" timeOffset="37987.1727">4068 11263,'199'-199,"-51"422,-197-49,-125-174,348-50,-1 100,-98 173,-100-49,-49 24,-100-222,-24-125,198 74</inkml:trace>
  <inkml:trace contextRef="#ctx0" brushRef="#br0" timeOffset="39009.2312">4713 11486,'75'223,"-51"-24,150-175,-100-272,-74 75,0 371,75-24,-75 49,0 25,-25 25,-149-223,50-224,124 124</inkml:trace>
  <inkml:trace contextRef="#ctx0" brushRef="#br0" timeOffset="39698.2706">5705 11362,'0'198,"0"26,25-51,-25-173</inkml:trace>
  <inkml:trace contextRef="#ctx0" brushRef="#br0" timeOffset="40189.2987">5606 11808,'149'0,"25"-99,-150 25</inkml:trace>
  <inkml:trace contextRef="#ctx0" brushRef="#br0" timeOffset="40899.3393">6251 11188,'0'149,"0"99,25-25,-25-24,25-199</inkml:trace>
  <inkml:trace contextRef="#ctx0" brushRef="#br0" timeOffset="42348.4222">6970 11064,'-198'25,"24"49,75 100,149 49,-50-49,49-373,125 1,0 173,-50 199,-75-1,-98 26,-150-75,26-124,73-25</inkml:trace>
  <inkml:trace contextRef="#ctx0" brushRef="#br0" timeOffset="50288.8763">5929 12825,'148'50,"-98"-50</inkml:trace>
  <inkml:trace contextRef="#ctx0" brushRef="#br0" timeOffset="50867.9094">6375 12652,'25'149,"0"24,24 1,-24 0,-25-174</inkml:trace>
  <inkml:trace contextRef="#ctx0" brushRef="#br0" timeOffset="52162.9835">7045 12577,'-174'25,"1"50,98 98,100 50,149-322,24 74,-24 149,-174 50,-50 25,-148-125,24-24,0-26,150-24</inkml:trace>
  <inkml:trace contextRef="#ctx0" brushRef="#br0" timeOffset="53989.088">2208 12949,'149'0,"-25"-49</inkml:trace>
  <inkml:trace contextRef="#ctx0" brushRef="#br0" timeOffset="54509.1177">2679 12726,'25'149,"-25"74,0-49,0 0,25-249</inkml:trace>
  <inkml:trace contextRef="#ctx0" brushRef="#br0" timeOffset="55700.1858">3225 12776,'-149'0,"-25"49,100 150,148-25,125-299,-26 200,-24 99,-273 24,-99-124,49-74,174-24</inkml:trace>
  <inkml:trace contextRef="#ctx0" brushRef="#br0" timeOffset="57287.2766">1414 14190,'149'0,"24"25,51-25,-1 0,-49-50,49 25,25 25,-75 0,100-25,-124 25,74-24,1 24,-51 0,51-50,-26 25,0 0,-24 1,0-26,74 25,-50 0,-24 1,24 24,26-50,-1 50,-50 0,51-50,-26 50,-24 0,24 0,1 0,-26 0,-173 0</inkml:trace>
  <inkml:trace contextRef="#ctx0" brushRef="#br0" timeOffset="58881.3678">2183 14909,'149'-74,"24"148,-173 199,0-99,-124-1,-49-173,73-148,175-51,99 224,-50 149,-75-1,-49-173</inkml:trace>
  <inkml:trace contextRef="#ctx0" brushRef="#br0" timeOffset="59378.3962">2729 15182,'99'124,"50"50,99 49,-273-223</inkml:trace>
  <inkml:trace contextRef="#ctx0" brushRef="#br0" timeOffset="59769.4186">2853 15579,'99'-124,"25"-149,74 99,-173 174</inkml:trace>
  <inkml:trace contextRef="#ctx0" brushRef="#br0" timeOffset="60401.4547">3473 15207,'149'50,"-25"-100</inkml:trace>
  <inkml:trace contextRef="#ctx0" brushRef="#br0" timeOffset="60959.4867">3919 14860,'0'198,"0"100,0-125,25-123</inkml:trace>
  <inkml:trace contextRef="#ctx0" brushRef="#br0" timeOffset="62288.5627">4490 14711,'-174'25,"1"49,247 124,-99-24,174-348,25 174,-1 199,-222-1,-100-24,-50-100,26-123,173-1</inkml:trace>
  <inkml:trace contextRef="#ctx0" brushRef="#br0" timeOffset="63006.6037">5060 14959,'174'0,"0"0</inkml:trace>
  <inkml:trace contextRef="#ctx0" brushRef="#br0" timeOffset="63448.629">5060 15306,'174'0,"0"-49,-125-1</inkml:trace>
  <inkml:trace contextRef="#ctx0" brushRef="#br0" timeOffset="64568.6931">5755 14810,'198'-124,"26"248,-249 99,-174-24,26-174,322-75,49 174,-173 99,-25-49,-223-174,-1-75,175-24</inkml:trace>
  <inkml:trace contextRef="#ctx0" brushRef="#br0" timeOffset="65756.761">6400 15108,'0'149,"25"24,-1 1,150-149,-99-174,24-74,-99 49,25 323,24 74,1-49,-25 99,-25-75,-199-24,-74-224,224-124,49 125</inkml:trace>
  <inkml:trace contextRef="#ctx0" brushRef="#br0" timeOffset="78480.4888">5730 16125,'199'25,"-26"-25,26 0,-26 0,51-75,-51 75,-173-49</inkml:trace>
  <inkml:trace contextRef="#ctx0" brushRef="#br0" timeOffset="79508.5476">6325 16547,'149'-100,"25"51,-174 222,-124 1,273-199,-50 224,-173-1,-100-123,-49-150,173 75</inkml:trace>
  <inkml:trace contextRef="#ctx0" brushRef="#br0" timeOffset="81187.6436">2158 16274,'149'0,"99"-50,-25 0,0 26,1 24,-1 24,-49-24,49 0,-49 25,49-50,-25 25,25 0,1 0,-51-24,1 24,-174 0</inkml:trace>
  <inkml:trace contextRef="#ctx0" brushRef="#br0" timeOffset="82629.7261">3597 16671,'173'-149,"1"149,-174 223,-99-25,297-322,-74 298,-198 25,-100-150,1-24,-51-124,200 74</inkml:trace>
  <inkml:trace contextRef="#ctx0" brushRef="#br0" timeOffset="116139.6428">6995 17712,'199'-74,"-51"74,-98 0</inkml:trace>
  <inkml:trace contextRef="#ctx0" brushRef="#br0" timeOffset="116579.6679">7020 17911,'174'0,"24"-25,-198 0</inkml:trace>
  <inkml:trace contextRef="#ctx0" brushRef="#br0" timeOffset="117869.7417">7814 17464,'49'199,"-49"-25,174-125,24-223,-148 1,0-1,-75 323,25 25,25-1,0 51,-25-51,-149 26,-25-224,0 25,125-50</inkml:trace>
  <inkml:trace contextRef="#ctx0" brushRef="#br0" timeOffset="129498.4069">4564 17539,'174'-124,"-174"322,-50 1,199-224,25 25,-174 0</inkml:trace>
  <inkml:trace contextRef="#ctx0" brushRef="#br0" timeOffset="130198.4469">4490 18085,'149'0,"74"0,-49-50,-174 50</inkml:trace>
  <inkml:trace contextRef="#ctx0" brushRef="#br0" timeOffset="131369.5139">4837 18233,'149'-124,"49"149,-198 149,-99 24,-74-198,321 0,26 100,-149 73,-224-123,26-75,123-74</inkml:trace>
  <inkml:trace contextRef="#ctx0" brushRef="#br0" timeOffset="132132.5575">5259 17737,'0'149,"173"74,-73-24,24-1,-99-198</inkml:trace>
  <inkml:trace contextRef="#ctx0" brushRef="#br0" timeOffset="132688.5893">5532 17911,'-50'174,"-24"49,-1 0,75-49,0-174</inkml:trace>
  <inkml:trace contextRef="#ctx0" brushRef="#br0" timeOffset="134609.6992">5854 18159,'149'-74,"-75"49</inkml:trace>
  <inkml:trace contextRef="#ctx0" brushRef="#br0" timeOffset="136229.7919">6325 17663,'-148'49,"172"125,150-174,49-49,-49 98,-124 174,-75-49,-174 24,26-198,-1 0,149-99</inkml:trace>
  <inkml:trace contextRef="#ctx0" brushRef="#br0" timeOffset="137270.8514">6152 17712,'173'-74,"1"-25,25 49,-100 1</inkml:trace>
  <inkml:trace contextRef="#ctx0" brushRef="#br0" timeOffset="150310.5972">9501 4540,'0'149,"-25"24,198-123,51-75,-51 25,-173-25</inkml:trace>
  <inkml:trace contextRef="#ctx0" brushRef="#br0" timeOffset="150808.6257">9947 4366,'0'199,"-50"-26,50 1,0 0,0-1,0-173</inkml:trace>
  <inkml:trace contextRef="#ctx0" brushRef="#br0" timeOffset="151408.6601">10344 4689,'174'198,"-50"1,-25-26,-99-173</inkml:trace>
  <inkml:trace contextRef="#ctx0" brushRef="#br0" timeOffset="151891.6877">10716 4639,'-50'124,"-74"74,25 1,50-25,49-199</inkml:trace>
  <inkml:trace contextRef="#ctx0" brushRef="#br0" timeOffset="152479.7213">11113 4565,'0'198,"25"-24,0 49,-1-198</inkml:trace>
  <inkml:trace contextRef="#ctx0" brushRef="#br0" timeOffset="152920.7465">10964 4912,'124'0,"75"25,-125-50</inkml:trace>
  <inkml:trace contextRef="#ctx0" brushRef="#br0" timeOffset="153919.8037">11634 4713,'0'174,"25"0,148-174,-98-174,-50 0,49 373,-49-25,-25-1,0 75,-50 25,-148-149,148-322,25 173</inkml:trace>
  <inkml:trace contextRef="#ctx0" brushRef="#br0" timeOffset="154789.8534">12527 4565,'149'49,"-50"-49</inkml:trace>
  <inkml:trace contextRef="#ctx0" brushRef="#br0" timeOffset="155460.8918">12601 4887,'149'50,"25"-100,-174 25</inkml:trace>
  <inkml:trace contextRef="#ctx0" brushRef="#br0" timeOffset="157060.9833">13594 4292,'24'-149,"-173"74,-49 274,148-25,224-50,25-174,-125-149,-74 448,0-1,0-75,50 1,-50-149</inkml:trace>
  <inkml:trace contextRef="#ctx0" brushRef="#br0" timeOffset="165990.4941">8657 6003,'174'0,"24"-49,-148 49</inkml:trace>
  <inkml:trace contextRef="#ctx0" brushRef="#br0" timeOffset="166680.5336">9451 5706,'-25'124,"25"49,-25 1,199-273,0 74,-150 25</inkml:trace>
  <inkml:trace contextRef="#ctx0" brushRef="#br0" timeOffset="167529.5821">9724 5656,'99'-223,"-149"496,26-100,24 1,0 0,0 49,0-223</inkml:trace>
  <inkml:trace contextRef="#ctx0" brushRef="#br0" timeOffset="168148.6175">10270 5929,'148'198,"-24"1,-24-25,-100-174</inkml:trace>
  <inkml:trace contextRef="#ctx0" brushRef="#br0" timeOffset="168628.645">10642 5979,'-124'173,"49"75,-24-74</inkml:trace>
  <inkml:trace contextRef="#ctx0" brushRef="#br0" timeOffset="169648.7033">12477 6003,'124'0,"75"-74,-174 49</inkml:trace>
  <inkml:trace contextRef="#ctx0" brushRef="#br0" timeOffset="170320.7418">12973 5532,'25'174,"-25"49,0 0,149-272,25 49,-174-25</inkml:trace>
  <inkml:trace contextRef="#ctx0" brushRef="#br0" timeOffset="170828.7708">13221 5557,'75'198,"-50"-24,-25 0,49 49,-24-49,-25-174</inkml:trace>
  <inkml:trace contextRef="#ctx0" brushRef="#br0" timeOffset="171350.8007">13668 5805,'149'124,"-25"99,0-24,-75-175</inkml:trace>
  <inkml:trace contextRef="#ctx0" brushRef="#br0" timeOffset="171760.8241">14015 5755,'-74'199,"-174"98,74-73,124-199</inkml:trace>
  <inkml:trace contextRef="#ctx0" brushRef="#br0" timeOffset="173510.9242">9128 7244,'149'-25,"124"-49,74-1,-173 50,74 0,-49 25,-1 25,1 25,-1-75,-24 25,49 0,-50-50,26-24,-25 99,49-25,-50-25,1 25,0-25,49-24,-49 49,49-50,-74 50,49-25,-24-24,-25 24</inkml:trace>
  <inkml:trace contextRef="#ctx0" brushRef="#br0" timeOffset="175201.0209">9947 7889,'-25'149,"25"24,25 26,149-199,24-149,-99-124,-99 521,0-49,-49 73,-50-73,-75-50,75-348</inkml:trace>
  <inkml:trace contextRef="#ctx0" brushRef="#br0" timeOffset="175690.0489">10865 8038,'174'-25,"-50"-25</inkml:trace>
  <inkml:trace contextRef="#ctx0" brushRef="#br0" timeOffset="176100.0723">10865 8310,'149'0,"24"-99,-123 74</inkml:trace>
  <inkml:trace contextRef="#ctx0" brushRef="#br0" timeOffset="176572.0993">11535 8013,'148'0,"26"-50,-149 50</inkml:trace>
  <inkml:trace contextRef="#ctx0" brushRef="#br0" timeOffset="177160.133">12080 7790,'0'148,"0"26,149-149,25-25,-100-75</inkml:trace>
  <inkml:trace contextRef="#ctx0" brushRef="#br0" timeOffset="177601.1582">12353 7641,'50'149,"-25"74,-1 0,-24 25,25-198</inkml:trace>
  <inkml:trace contextRef="#ctx0" brushRef="#br0" timeOffset="178051.1839">12800 7889,'124'149,"74"99,-24-50,-174-223</inkml:trace>
  <inkml:trace contextRef="#ctx0" brushRef="#br0" timeOffset="178411.2045">13221 7864,'-148'149,"-1"124,25-100,124-148</inkml:trace>
  <inkml:trace contextRef="#ctx0" brushRef="#br0" timeOffset="178939.2347">13618 7790,'50'173,"0"1,-26 49,1-198</inkml:trace>
  <inkml:trace contextRef="#ctx0" brushRef="#br0" timeOffset="179250.2525">13519 8087,'149'-49,"25"49,-174 0</inkml:trace>
  <inkml:trace contextRef="#ctx0" brushRef="#br0" timeOffset="180281.3115">14362 7740,'0'-174,"-99"-24,-99 198,24 173,174 51,199-26,-1-272,-99-150,100 398,-199 0,-25 74,25-174</inkml:trace>
  <inkml:trace contextRef="#ctx0" brushRef="#br0" timeOffset="194449.1218">9922 10146,'149'-74,"25"74,-125 173,-98 26,-150-75,26-124,173-174,198 174,-74 224,50-125,-174-99</inkml:trace>
  <inkml:trace contextRef="#ctx0" brushRef="#br0" timeOffset="195161.1626">9699 10890,'99'0,"75"0,0 0,-1-49,-123 24</inkml:trace>
  <inkml:trace contextRef="#ctx0" brushRef="#br0" timeOffset="196391.2329">9997 11163,'149'-99,"24"74,-173 174,-124 50,-49-175,321-98,26 74,-100 198,-148 1,-100-149,-49-75,173-25</inkml:trace>
  <inkml:trace contextRef="#ctx0" brushRef="#br0" timeOffset="197340.2872">10865 10444,'25'124,"99"124,-25-25,25-49,-74-174</inkml:trace>
  <inkml:trace contextRef="#ctx0" brushRef="#br0" timeOffset="197930.3209">11262 10419,'-75'149,"-24"124,0 0,-25-100,99-123</inkml:trace>
  <inkml:trace contextRef="#ctx0" brushRef="#br0" timeOffset="198510.3541">11609 10841,'223'-50,"-49"25,-124 25</inkml:trace>
  <inkml:trace contextRef="#ctx0" brushRef="#br0" timeOffset="199831.4297">12651 10146,'-149'-25,"-49"75,247 173,1-49,148-273,-123 248,-26 49,-24-24,-199-25,1-174,98-50</inkml:trace>
  <inkml:trace contextRef="#ctx0" brushRef="#br0" timeOffset="201142.5047">13296 10518,'198'0,"-24"-24,-25 24</inkml:trace>
  <inkml:trace contextRef="#ctx0" brushRef="#br0" timeOffset="201701.5366">13321 10890,'148'0,"76"-49,-125 24</inkml:trace>
  <inkml:trace contextRef="#ctx0" brushRef="#br0" timeOffset="202349.5737">14362 10419,'125'25,"48"-25,-173 0</inkml:trace>
  <inkml:trace contextRef="#ctx0" brushRef="#br0" timeOffset="202981.6099">14859 10146,'24'149,"-24"74,-49-49,198-149,24-50,-49-99</inkml:trace>
  <inkml:trace contextRef="#ctx0" brushRef="#br0" timeOffset="203440.6361">15107 9997,'24'174,"-24"24,50 100,-50-25,0-25,50-198</inkml:trace>
  <inkml:trace contextRef="#ctx0" brushRef="#br0" timeOffset="203949.6652">15528 10518,'199'174,"-26"74,-98-198</inkml:trace>
  <inkml:trace contextRef="#ctx0" brushRef="#br0" timeOffset="204371.6894">15900 10369,'-99'174,"-74"99,24-50,149-173</inkml:trace>
  <inkml:trace contextRef="#ctx0" brushRef="#br0" timeOffset="205040.7276">16173 10320,'0'149,"25"24,-25 51,0-299</inkml:trace>
  <inkml:trace contextRef="#ctx0" brushRef="#br0" timeOffset="205681.7643">15975 10667,'149'0,"24"-25,-98 1</inkml:trace>
  <inkml:trace contextRef="#ctx0" brushRef="#br0" timeOffset="207041.8421">16843 10245,'99'-173,"-99"-1,-173 149,-26 75,75 148,223 1,75-199,24-99,-73-100,-175 398,25 24,0 0,25-24,0-26,50-198</inkml:trace>
  <inkml:trace contextRef="#ctx0" brushRef="#br0" timeOffset="257052.7025">14487 11833,'-25'99,"50"100,-25-26,24-49</inkml:trace>
  <inkml:trace contextRef="#ctx0" brushRef="#br0" timeOffset="257512.7289">14164 12081,'149'0,"25"-25,-1 1,-123 24</inkml:trace>
  <inkml:trace contextRef="#ctx0" brushRef="#br0" timeOffset="258270.7722">14933 11610,'50'174,"-50"74,173-248,-24 0,-99 0</inkml:trace>
  <inkml:trace contextRef="#ctx0" brushRef="#br0" timeOffset="258752.7998">15256 11461,'0'149,"24"49,1 1,-25-1,0 25,0-98</inkml:trace>
  <inkml:trace contextRef="#ctx0" brushRef="#br0" timeOffset="259313.8319">15801 11759,'124'173,"25"1,0 24,-75-222</inkml:trace>
  <inkml:trace contextRef="#ctx0" brushRef="#br0" timeOffset="259701.8541">16173 11635,'0'173,"-124"51,-49-1,98-99</inkml:trace>
  <inkml:trace contextRef="#ctx0" brushRef="#br0" timeOffset="261171.9382">8980 12577,'173'25,"1"-50,0 1,-125-1</inkml:trace>
  <inkml:trace contextRef="#ctx0" brushRef="#br0" timeOffset="261999.9855">9873 12404,'0'173,"-75"1,224-199,50-49,-26 74</inkml:trace>
  <inkml:trace contextRef="#ctx0" brushRef="#br0" timeOffset="262431.0102">10195 12354,'-124'174,"99"74,25 25,0-100,0-123</inkml:trace>
  <inkml:trace contextRef="#ctx0" brushRef="#br0" timeOffset="263466.0694">9277 12255,'0'124,"-24"99,-1-49,25-125</inkml:trace>
  <inkml:trace contextRef="#ctx0" brushRef="#br0" timeOffset="264472.1269">10741 12503,'-25'198,"174"1,74 49,-148-223</inkml:trace>
  <inkml:trace contextRef="#ctx0" brushRef="#br0" timeOffset="264892.1509">10964 12577,'-74'149,"-100"124,0-74,100-26,74-198</inkml:trace>
  <inkml:trace contextRef="#ctx0" brushRef="#br0" timeOffset="267001.2716">8880 13694,'124'0,"50"0,0-25,49 0,0 0,1-49,-51 74,75-25,25-25,-25 26,-74-1,-1 25,100 0,-99-25,0-25,49 26,0 24,-49 0,49 0,-25-25,26 25,-51 0,51 0,-26 0,0 25,50-25,-24-75,24 75,-75-25,51 1,-1-1,50-25,-75 25,25 25,1-25,-51 25,26 0,24 0,-49 0,-1-24,51-1,-51-25,26 25,-150 25</inkml:trace>
  <inkml:trace contextRef="#ctx0" brushRef="#br0" timeOffset="270901.4946">9848 14488,'-50'148,"25"26,174-100,75-74,-51-74,-148 74</inkml:trace>
  <inkml:trace contextRef="#ctx0" brushRef="#br0" timeOffset="271401.5232">10195 14388,'0'174,"25"124,-25-125,0 26,0 24,-25-223</inkml:trace>
  <inkml:trace contextRef="#ctx0" brushRef="#br0" timeOffset="272440.5827">10468 14463,'74'-174,"125"199,-150 173,-49-24,-198 24,0-346,322-51,74 224,-24 99,-149-124</inkml:trace>
  <inkml:trace contextRef="#ctx0" brushRef="#br0" timeOffset="272943.6115">10592 15033,'149'-49,"25"24,-50-50</inkml:trace>
  <inkml:trace contextRef="#ctx0" brushRef="#br0" timeOffset="273970.6702">10790 15331,'174'-124,"-124"322,24-24,-148 49,-125-123,1-200,74 75</inkml:trace>
  <inkml:trace contextRef="#ctx0" brushRef="#br0" timeOffset="274822.7189">11733 14239,'223'149,"-49"124,-25-50,-75-24,25-25,-74-174</inkml:trace>
  <inkml:trace contextRef="#ctx0" brushRef="#br0" timeOffset="275270.7446">12155 14239,'-50'149,"-24"149,-50-100,-25 75,99-49,50-224</inkml:trace>
  <inkml:trace contextRef="#ctx0" brushRef="#br0" timeOffset="276120.7932">12825 14438,'124'50,"49"-50,-74 0</inkml:trace>
  <inkml:trace contextRef="#ctx0" brushRef="#br0" timeOffset="277271.859">13966 14041,'-149'-50,"-50"125,175 98,48 51,200-224,-1 49,-174 175,-197 48,-26-197,-24-174,123 49</inkml:trace>
  <inkml:trace contextRef="#ctx0" brushRef="#br0" timeOffset="277801.8893">14660 14289,'174'0,"-1"0,-148 0</inkml:trace>
  <inkml:trace contextRef="#ctx0" brushRef="#br0" timeOffset="278222.9134">14735 14612,'124'0,"49"0,-74 0</inkml:trace>
  <inkml:trace contextRef="#ctx0" brushRef="#br0" timeOffset="279371.9791">16297 14115,'0'-148,"-173"73,-1 75,0 25,50 173,75-24,123 25,100-175,74-148,-25-74,-148-25,-75 371,-50 51,25-1,0 26,25-51,0 1,0-174</inkml:trace>
  <inkml:trace contextRef="#ctx0" brushRef="#br0" timeOffset="285301.3183">13122 15753,'-49'149,"49"24,0 1,49-1,-49-173</inkml:trace>
  <inkml:trace contextRef="#ctx0" brushRef="#br0" timeOffset="285750.344">12849 16150,'124'-50,"124"-49,-74 49</inkml:trace>
  <inkml:trace contextRef="#ctx0" brushRef="#br0" timeOffset="286911.4104">14040 15430,'-149'-74,"-49"223,173 24,0 1,174-249,49 26,-24 123,-174 100,-124 24,-74-123,49-75,99 0</inkml:trace>
  <inkml:trace contextRef="#ctx0" brushRef="#br0" timeOffset="287921.4681">15677 15480,'0'173,"0"1,0 25,25-199</inkml:trace>
  <inkml:trace contextRef="#ctx0" brushRef="#br0" timeOffset="288270.4881">15380 15802,'173'0,"1"0,24-99,-198 74</inkml:trace>
  <inkml:trace contextRef="#ctx0" brushRef="#br0" timeOffset="289521.5597">16570 15182,'-173'99,"-51"-49,175 148,49-24,198-273,1 198,-199 75,-124 24,-50-148,0-25,149-25</inkml:trace>
  <inkml:trace contextRef="#ctx0" brushRef="#br0" timeOffset="291630.6803">10319 17092,'248'-25,"-25"-24,26 24,-76 25,1 0,49 0,-49 0,-1 0,75 0,-74 0,0 0,49 0,-49 0,98-74,-24 74,-74 0,49-25,50-50,-74 51,24-1,-49 0,-1 25,150-50,-125 1,-24 49,24-75,-24 51,0-1,-1 0,26-50,-26 100,-173-25</inkml:trace>
  <inkml:trace contextRef="#ctx0" brushRef="#br0" timeOffset="293052.7616">14611 17613,'148'25,"76"-99,-175 74</inkml:trace>
  <inkml:trace contextRef="#ctx0" brushRef="#br0" timeOffset="293711.7993">14660 17936,'149'99,"25"-149,24-24,-173 74</inkml:trace>
  <inkml:trace contextRef="#ctx0" brushRef="#br0" timeOffset="294882.8663">15727 17266,'25'124,"-25"50,0-1,0 100,0-124,24-149</inkml:trace>
  <inkml:trace contextRef="#ctx0" brushRef="#br0" timeOffset="295541.904">16074 17340,'0'149,"0"25,199-149,-1-25,0-50,-173 25</inkml:trace>
  <inkml:trace contextRef="#ctx0" brushRef="#br0" timeOffset="296099.9359">16397 17117,'0'149,"0"25,0 49,0-25,49 1</inkml:trace>
  <inkml:trace contextRef="#ctx0" brushRef="#br0" timeOffset="301962.2712">13420 17291,'174'223,"-26"0,1-24,0-1,-50-24,-99-174</inkml:trace>
  <inkml:trace contextRef="#ctx0" brushRef="#br0" timeOffset="303032.3324">14164 17365,'-149'149,"100"25,-75 74,24-75,1 26,-25-50</inkml:trace>
  <inkml:trace contextRef="#ctx0" brushRef="#br0" timeOffset="307931.6127">12254 17316,'25'173,"-25"1,0 0,25-199</inkml:trace>
  <inkml:trace contextRef="#ctx0" brushRef="#br0" timeOffset="308793.662">12428 17365,'24'149,"1"25,174-274,-26 51,-148 49</inkml:trace>
  <inkml:trace contextRef="#ctx0" brushRef="#br0" timeOffset="309352.6939">12750 17192,'0'148,"0"26,50 24,-50-24,0-199</inkml:trace>
  <inkml:trace contextRef="#ctx0" brushRef="#br0" timeOffset="310292.7477">12031 18060,'149'25,"74"-50,-50-50,1 26,25 24,-125 25</inkml:trace>
  <inkml:trace contextRef="#ctx0" brushRef="#br0" timeOffset="312692.885">12428 18308,'173'-99,"-49"297,-273-74,298-198,50 123,-199 125,-174-50,0-124,-24-74,173 24</inkml:trace>
  <inkml:trace contextRef="#ctx0" brushRef="#br0" timeOffset="325512.6182">11510 18010,'25'-149,"-125"298,274-174,-174-24</inkml:trace>
  <inkml:trace contextRef="#ctx0" brushRef="#br0" timeOffset="327514.7327">10542 17316,'124'-174,"75"298,-249 50,-123-75,371-99,-49 173,-323-24,1-149,73-24</inkml:trace>
  <inkml:trace contextRef="#ctx0" brushRef="#br0" timeOffset="328312.7784">10220 18109,'124'0,"25"0,49 0,26-74,-150 74</inkml:trace>
  <inkml:trace contextRef="#ctx0" brushRef="#br0" timeOffset="329002.8179">10418 18382,'0'149,"0"25,25-100</inkml:trace>
  <inkml:trace contextRef="#ctx0" brushRef="#br0" timeOffset="329801.8636">10592 18382,'0'124,"0"50,198-224,-24 1,-149 49</inkml:trace>
  <inkml:trace contextRef="#ctx0" brushRef="#br0" timeOffset="330381.8967">10915 18333,'0'173,"24"26,-24-26,0 1,0-174</inkml:trace>
  <inkml:trace contextRef="#ctx0" brushRef="#br0" timeOffset="333132.054">16992 18035,'124'-25,"-273"50,224-174,-150 298,224-298,-323 75,224 223,99-298,-149 174</inkml:trace>
  <inkml:trace contextRef="#ctx0" brushRef="#br0" timeOffset="334763.1473">17761 17018,'149'-75,"24"26,-123 222,-224 51,348-348,24 149,-222 148,-150-74,-24-123,173 24</inkml:trace>
  <inkml:trace contextRef="#ctx0" brushRef="#br0" timeOffset="335464.1874">17761 17638,'198'0,"-24"0,0-25,-75 25</inkml:trace>
  <inkml:trace contextRef="#ctx0" brushRef="#br0" timeOffset="336162.2273">17885 17961,'25'148,"-25"51,0 24,-25-223</inkml:trace>
  <inkml:trace contextRef="#ctx0" brushRef="#br0" timeOffset="336892.2691">18059 18085,'0'148,"173"-98,26-25,-175-50</inkml:trace>
  <inkml:trace contextRef="#ctx0" brushRef="#br0" timeOffset="337554.307">18356 18085,'25'124,"-25"99,0-49,0-150</inkml:trace>
  <inkml:trace contextRef="#ctx0" brushRef="#br0" timeOffset="339982.4459">11882 17762,'149'-99,"49"-75,25 1,-24 24,-1 25,1-50,-199 174</inkml:trace>
  <inkml:trace contextRef="#ctx0" brushRef="#br0" timeOffset="341521.5339">11584 18085,'-124'49,"-124"75,25 50,24-25,1 0,24-1,-24-24,198-124</inkml:trace>
  <inkml:trace contextRef="#ctx0" brushRef="#br0" timeOffset="342693.6009">10046 17018,'149'174,"25"-50,24 74,-24 0,24-49,-222-149</inkml:trace>
  <inkml:trace contextRef="#ctx0" brushRef="#br0" timeOffset="343762.6621">12130 18060,'74'124,"125"49,74 26,-25 49,-50-99,-198-124</inkml:trace>
  <inkml:trace contextRef="#ctx0" brushRef="#br0" timeOffset="346022.7913">19497 17192,'0'198,"149"25,-25-24,50-100,-174-99</inkml:trace>
  <inkml:trace contextRef="#ctx0" brushRef="#br0" timeOffset="346482.8177">19820 17067,'-25'199,"-25"74,-98-50,98-49,0-125</inkml:trace>
  <inkml:trace contextRef="#ctx0" brushRef="#br0" timeOffset="347093.8526">20241 17216,'149'0,"25"-49,-75 24</inkml:trace>
  <inkml:trace contextRef="#ctx0" brushRef="#br0" timeOffset="347531.8777">20341 17588,'173'0,"1"-74,-124 74</inkml:trace>
  <inkml:trace contextRef="#ctx0" brushRef="#br0" timeOffset="349714.0025">15355 17266,'173'149,"51"49,48-24,-23 24,-51-98,-198-76</inkml:trace>
  <inkml:trace contextRef="#ctx0" brushRef="#br0" timeOffset="351192.087">17711 18010,'174'124,"24"124,26-99,-26-25,0 25,-222-149</inkml:trace>
  <inkml:trace contextRef="#ctx0" brushRef="#br0" timeOffset="353853.2392">21110 16968,'223'-149,"-49"100,-50 198,-199 99,-98-99,-26-50,398-248,-1 199,-24-1,-100 174,-223 1,-74-51,0-197,24-76,150 51</inkml:trace>
  <inkml:trace contextRef="#ctx0" brushRef="#br0" timeOffset="374613.4266">18158 4614,'-50'0</inkml:trace>
  <inkml:trace contextRef="#ctx0" brushRef="#br0" timeOffset="386005.0782">17364 4292,'25'149,"-25"-1,173-148,1 0,-50 50</inkml:trace>
  <inkml:trace contextRef="#ctx0" brushRef="#br0" timeOffset="386554.1096">17835 4168,'75'198,"-75"25,0-49,0 49,0-49,0 0,25-174</inkml:trace>
  <inkml:trace contextRef="#ctx0" brushRef="#br0" timeOffset="387444.1605">18257 4118,'-50'124,"1"50,24 49,25-49,25 24,248 1,-249-175</inkml:trace>
  <inkml:trace contextRef="#ctx0" brushRef="#br0" timeOffset="388916.2447">18555 4416,'198'-75,"1"150,-299 123,-98-173,372-25,-26 174,-172 49,-175-198,25-25,125-100</inkml:trace>
  <inkml:trace contextRef="#ctx0" brushRef="#br0" timeOffset="389903.3012">18952 3920,'173'173,"75"50,-223 1,-25-51,-74 51,24-26,-49-24,49-174</inkml:trace>
  <inkml:trace contextRef="#ctx0" brushRef="#br0" timeOffset="391032.3657">20117 4217,'25'174,"-25"49,0-49,0-1,0-173</inkml:trace>
  <inkml:trace contextRef="#ctx0" brushRef="#br0" timeOffset="391472.3909">19894 4490,'124'0,"50"0,-1-25,-173 25</inkml:trace>
  <inkml:trace contextRef="#ctx0" brushRef="#br0" timeOffset="392513.4505">20589 4316,'0'224,"0"-1,173-99,26-298,-150 1,-49-1,0 373,0-26,0 75,25 25,-25-99,-173 24,-1-247,124-100</inkml:trace>
  <inkml:trace contextRef="#ctx0" brushRef="#br0" timeOffset="393664.5163">21581 4192,'174'0,"-1"0,1 0,-199 0</inkml:trace>
  <inkml:trace contextRef="#ctx0" brushRef="#br0" timeOffset="394183.546">21680 4465,'124'0,"99"0,-99-24</inkml:trace>
  <inkml:trace contextRef="#ctx0" brushRef="#br0" timeOffset="395642.6294">23020 4019,'-25'-199,"-198"75,49 124,0 199,150-26,24 1,223 0,-25-323,-74-25,-198 373,49-26,0 1,-24 24,49-24,0-124</inkml:trace>
  <inkml:trace contextRef="#ctx0" brushRef="#br0" timeOffset="397083.7119">18108 6549,'50'-174,"-50"373,0 24,-50 0,75 1,-75-51,75-197</inkml:trace>
  <inkml:trace contextRef="#ctx0" brushRef="#br0" timeOffset="397902.7587">18728 6574,'75'-174,"173"1,-75 173,-73 198,-150 75,-49-50,0-49,-75-124,25-224,348 0,-26 174,-98 199,-1-26,-24-123</inkml:trace>
  <inkml:trace contextRef="#ctx0" brushRef="#br0" timeOffset="398443.7897">20018 6400,'0'149,"0"99,0-25,0-49,-25-174</inkml:trace>
  <inkml:trace contextRef="#ctx0" brushRef="#br0" timeOffset="398803.8102">19845 6723,'173'49,"1"-49,-125-74</inkml:trace>
  <inkml:trace contextRef="#ctx0" brushRef="#br0" timeOffset="399753.8646">20539 6500,'-25'173,"25"1,149-25,0-323,-99-24,-26 24,-24 372,50 50,-50-24,0-51,-50 100,-123-99,-1-199,75-173</inkml:trace>
  <inkml:trace contextRef="#ctx0" brushRef="#br0" timeOffset="400423.9029">21358 6450,'149'0,"24"0,-198 0</inkml:trace>
  <inkml:trace contextRef="#ctx0" brushRef="#br0" timeOffset="400872.9286">21457 6723,'149'0,"74"0,-223-25</inkml:trace>
  <inkml:trace contextRef="#ctx0" brushRef="#br0" timeOffset="402103.999">22648 6227,'74'-174,"-74"0,-198 50,-26 199,51 148,73 0,125-24,174-50,-26-174,-49-223,-49 24,-75 423,0 24,0-49,0-1,0 1,-25-174</inkml:trace>
  <inkml:trace contextRef="#ctx0" brushRef="#br0" timeOffset="403395.0728">17463 8360,'149'-25,"25"25,-1 0,-148 0</inkml:trace>
  <inkml:trace contextRef="#ctx0" brushRef="#br0" timeOffset="403864.0997">18232 8137,'0'198,"0"100,25-124,-25-1,25-198</inkml:trace>
  <inkml:trace contextRef="#ctx0" brushRef="#br0" timeOffset="404574.1403">18604 8310,'224'-148,"-51"148,-49 173,-99 100,-124-99,-100-1,75-421,273 75,50 272,-1 50,-49-100</inkml:trace>
  <inkml:trace contextRef="#ctx0" brushRef="#br0" timeOffset="405414.1883">21383 8385,'148'25,"51"-75,-75 25</inkml:trace>
  <inkml:trace contextRef="#ctx0" brushRef="#br0" timeOffset="405914.2169">22176 7914,'0'124,"0"99,0-49,0 49,25-223</inkml:trace>
  <inkml:trace contextRef="#ctx0" brushRef="#br0" timeOffset="406702.262">22400 8162,'124'-199,"49"249,-98 123,-75 76,-124-51,-50-99,0-272,249-26,98 174,26 174,-26 50,-173-199</inkml:trace>
  <inkml:trace contextRef="#ctx0" brushRef="#br0" timeOffset="408113.3427">18009 9278,'149'0,"198"-25,-173 25,74-25,49 1,-73 24,-51-50,51 50,24-25,-75 25,1 0,0 0,49-25,0 25,-25 0,1 0,-50 0,49-24,-24-1,-1 25,26 0,-25 0,49-50,-149 50</inkml:trace>
  <inkml:trace contextRef="#ctx0" brushRef="#br0" timeOffset="409414.4171">19671 10072,'0'198,"25"-24,198-100,-99-247,-74-1,-26-49,-24 372,50 24,0 125,-1-75,-49 0,-74-49,-100-124,-99-100,75-124,223 125</inkml:trace>
  <inkml:trace contextRef="#ctx0" brushRef="#br0" timeOffset="409964.4486">20688 10121,'149'25,"24"-25,-123 0</inkml:trace>
  <inkml:trace contextRef="#ctx0" brushRef="#br0" timeOffset="410344.4703">20738 10469,'173'0,"1"-25,-75-25</inkml:trace>
  <inkml:trace contextRef="#ctx0" brushRef="#br0" timeOffset="410974.5064">21854 10047,'124'0,"-25"-50</inkml:trace>
  <inkml:trace contextRef="#ctx0" brushRef="#br0" timeOffset="412103.5709">22424 9700,'174'-75,"-25"249,-224 49,-123-24,347-299,0 249,-174 50,-124-26,-25-123,-24-100,148-49</inkml:trace>
  <inkml:trace contextRef="#ctx0" brushRef="#br0" timeOffset="413774.6665">19696 12553,'-124'198,"49"25,-24-49,99 0,0 49,0 0,99 75,75-100,0-99,-125-173</inkml:trace>
  <inkml:trace contextRef="#ctx0" brushRef="#br0" timeOffset="414864.7289">20068 13198,'74'-174,"100"124,0 75,-199 149,-174 24,1-99,421-247,0 172,-99 150,-173 99,-150-99,1-174,123-174,75 124</inkml:trace>
  <inkml:trace contextRef="#ctx0" brushRef="#br0" timeOffset="415412.7602">20986 13619,'49'174,"-49"49,-25-49,-173-75,148-124</inkml:trace>
  <inkml:trace contextRef="#ctx0" brushRef="#br0" timeOffset="416044.7964">21457 13123,'174'25,"-1"-25,-173-25</inkml:trace>
  <inkml:trace contextRef="#ctx0" brushRef="#br0" timeOffset="417064.8547">22127 12850,'149'-124,"24"124,-98 223,-150 1,-173-75,422-323,-1 174,1 174,-248 49,-125 0,-24-198,99-174,173 0</inkml:trace>
  <inkml:trace contextRef="#ctx0" brushRef="#br0" timeOffset="417812.8975">22672 12329,'50'149,"99"50,0-1,-125-24,-48 123,-26-73,-49-26,0 25,24-148</inkml:trace>
  <inkml:trace contextRef="#ctx0" brushRef="#br0" timeOffset="421914.1321">23144 11932,'-149'25,"-25"50,1-75,-1 24,-49-24,-1 0,26 0,0 0,24 0,0 25,1 0,-75 25,74-50,-24 0,-1 0,25 0,1 0,-1 24,-49 26,24-50,26-25,-1 25,50 199,149-26,25 51,-26-1,-24 25,0-74,0 49,0-49,25 74,50-25,49-25,49-98,1-100,49 24,-49-24,49 0,0 0,1-74,-51 74,1-25,-1-49,1 74,74-25,-25 25,-49 0,49 0,-49 0,0 50,-1-50,26-25,-51 25,51-124,-199-50,0 0,-25-49,25 49,0 1,-74-1,74-49,0 49,-25 1,0-1,0 0,25 1,0 148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6C6DD-E9FA-4F62-B9C2-8003845BA9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43EF7-E135-4B76-81E3-05096FD42C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126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the product of 12 and 3.  Divide by 4.  Subtract 28.  Add 1.  Find half.</a:t>
            </a:r>
            <a:r>
              <a:rPr lang="en-US" baseline="0" dirty="0" smtClean="0"/>
              <a:t>  Write the absolute value of your answer.  (9)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the product of 15 and 3.  Divide by 5.  Subtract 37.  Find half.  Add 20.  Write the absolute value of your answer. (6)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43EF7-E135-4B76-81E3-05096FD42C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9516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0B7D633-A053-4F99-8EE8-78782FD16D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62E6622-F3C2-49D0-A2BD-B0D8A3A16450}" type="datetimeFigureOut">
              <a:rPr lang="en-US" smtClean="0"/>
              <a:pPr/>
              <a:t>11/28/2012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-7545"/>
            <a:ext cx="7543800" cy="685800"/>
          </a:xfrm>
        </p:spPr>
        <p:txBody>
          <a:bodyPr/>
          <a:lstStyle/>
          <a:p>
            <a:r>
              <a:rPr lang="en-US" sz="4400" dirty="0" smtClean="0"/>
              <a:t>Wednesday, November 28, 2012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2400" y="457200"/>
                <a:ext cx="8229600" cy="6324600"/>
              </a:xfrm>
            </p:spPr>
            <p:txBody>
              <a:bodyPr>
                <a:noAutofit/>
              </a:bodyPr>
              <a:lstStyle/>
              <a:p>
                <a:r>
                  <a:rPr lang="en-US" sz="2800" dirty="0" smtClean="0"/>
                  <a:t>Agenda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TISK &amp; 2 MM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Homework Check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Conclude Lesson 10-6: Solving Systems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/>
                  <a:t>Homework: p. 526 #33-41 odd</a:t>
                </a:r>
              </a:p>
              <a:p>
                <a:endParaRPr lang="en-US" sz="700" dirty="0" smtClean="0"/>
              </a:p>
              <a:p>
                <a:r>
                  <a:rPr lang="en-US" sz="2800" dirty="0" smtClean="0"/>
                  <a:t>TISK Problems</a:t>
                </a:r>
              </a:p>
              <a:p>
                <a:pPr marL="457200" indent="-457200">
                  <a:buAutoNum type="arabicParenR"/>
                </a:pPr>
                <a:r>
                  <a:rPr lang="en-US" sz="2800" dirty="0"/>
                  <a:t>Simplify: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−8</m:t>
                    </m:r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+17</m:t>
                    </m:r>
                    <m:r>
                      <a:rPr lang="en-US" sz="2800" i="1">
                        <a:latin typeface="Cambria Math"/>
                      </a:rPr>
                      <m:t>𝑦</m:t>
                    </m:r>
                    <m:r>
                      <a:rPr lang="en-US" sz="2800" i="1">
                        <a:latin typeface="Cambria Math"/>
                      </a:rPr>
                      <m:t>−(7</m:t>
                    </m:r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−18</m:t>
                    </m:r>
                    <m:r>
                      <a:rPr lang="en-US" sz="2800" i="1">
                        <a:latin typeface="Cambria Math"/>
                      </a:rPr>
                      <m:t>𝑦</m:t>
                    </m:r>
                    <m:r>
                      <a:rPr lang="en-US" sz="2800" i="1">
                        <a:latin typeface="Cambria Math"/>
                      </a:rPr>
                      <m:t>)</m:t>
                    </m:r>
                  </m:oMath>
                </a14:m>
                <a:endParaRPr lang="en-US" sz="2800" dirty="0"/>
              </a:p>
              <a:p>
                <a:pPr marL="457200" indent="-457200">
                  <a:buAutoNum type="arabicParenR"/>
                </a:pPr>
                <a:r>
                  <a:rPr lang="en-US" sz="2800" dirty="0"/>
                  <a:t>Evaluate: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</a:rPr>
                      <m:t>4</m:t>
                    </m:r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/>
                          </a:rPr>
                          <m:t>9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e>
                    </m:d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endParaRPr lang="en-US" sz="2800" dirty="0"/>
              </a:p>
              <a:p>
                <a:pPr marL="457200" indent="-457200">
                  <a:buAutoNum type="arabicParenR"/>
                </a:pPr>
                <a:r>
                  <a:rPr lang="en-US" sz="2800" dirty="0" smtClean="0"/>
                  <a:t> </a:t>
                </a:r>
                <a:r>
                  <a:rPr lang="en-US" i="1" dirty="0" smtClean="0"/>
                  <a:t>Find </a:t>
                </a:r>
                <a:r>
                  <a:rPr lang="en-US" i="1" dirty="0"/>
                  <a:t>the requested information.  Write your answer as a complete sentence.  </a:t>
                </a:r>
                <a:r>
                  <a:rPr lang="en-US" sz="2800" dirty="0"/>
                  <a:t/>
                </a:r>
                <a:br>
                  <a:rPr lang="en-US" sz="2800" dirty="0"/>
                </a:br>
                <a:r>
                  <a:rPr lang="en-US" sz="2800" dirty="0" smtClean="0"/>
                  <a:t>Christian </a:t>
                </a:r>
                <a:r>
                  <a:rPr lang="en-US" sz="2800" dirty="0"/>
                  <a:t>earns a </a:t>
                </a:r>
                <a:r>
                  <a:rPr lang="en-US" sz="2800" dirty="0" smtClean="0"/>
                  <a:t>5.5% </a:t>
                </a:r>
                <a:r>
                  <a:rPr lang="en-US" sz="2800" dirty="0"/>
                  <a:t>commission on his weekly sales plus a </a:t>
                </a:r>
                <a:r>
                  <a:rPr lang="en-US" sz="2800" dirty="0" smtClean="0"/>
                  <a:t>$150 </a:t>
                </a:r>
                <a:r>
                  <a:rPr lang="en-US" sz="2800" dirty="0"/>
                  <a:t>weekly salary.  If his sales totaled </a:t>
                </a:r>
                <a:r>
                  <a:rPr lang="en-US" sz="2800" dirty="0" smtClean="0"/>
                  <a:t>$47,000 </a:t>
                </a:r>
                <a:r>
                  <a:rPr lang="en-US" sz="2800" dirty="0"/>
                  <a:t>last week, how much did he earn for the week?</a:t>
                </a:r>
                <a:endParaRPr lang="en-US" sz="2800" dirty="0"/>
              </a:p>
              <a:p>
                <a:endParaRPr lang="en-US" sz="28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2400" y="457200"/>
                <a:ext cx="8229600" cy="6324600"/>
              </a:xfrm>
              <a:blipFill rotWithShape="1">
                <a:blip r:embed="rId3" cstate="print"/>
                <a:stretch>
                  <a:fillRect l="-1481" t="-867" b="-4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75460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981200" cy="4800600"/>
          </a:xfrm>
        </p:spPr>
        <p:txBody>
          <a:bodyPr/>
          <a:lstStyle/>
          <a:p>
            <a:pPr marL="571500" indent="-457200">
              <a:buFont typeface="+mj-lt"/>
              <a:buAutoNum type="arabicParenR"/>
            </a:pPr>
            <a:r>
              <a:rPr lang="en-US" dirty="0" smtClean="0"/>
              <a:t>(2, -4)</a:t>
            </a:r>
          </a:p>
          <a:p>
            <a:pPr marL="571500" indent="-457200">
              <a:buFont typeface="+mj-lt"/>
              <a:buAutoNum type="arabicParenR"/>
            </a:pPr>
            <a:r>
              <a:rPr lang="en-US" dirty="0" smtClean="0"/>
              <a:t>(0, 2)</a:t>
            </a:r>
          </a:p>
          <a:p>
            <a:pPr marL="571500" indent="-457200">
              <a:buFont typeface="+mj-lt"/>
              <a:buAutoNum type="arabicParenR"/>
            </a:pPr>
            <a:r>
              <a:rPr lang="en-US" dirty="0" smtClean="0"/>
              <a:t>(-1, -3)</a:t>
            </a:r>
          </a:p>
          <a:p>
            <a:pPr marL="571500" indent="-457200">
              <a:buFont typeface="+mj-lt"/>
              <a:buAutoNum type="arabicParenR"/>
            </a:pPr>
            <a:r>
              <a:rPr lang="en-US" dirty="0" smtClean="0"/>
              <a:t>(4, 0)</a:t>
            </a:r>
          </a:p>
          <a:p>
            <a:pPr marL="571500" indent="-457200">
              <a:buFont typeface="+mj-lt"/>
              <a:buAutoNum type="arabicParenR"/>
            </a:pPr>
            <a:r>
              <a:rPr lang="en-US" dirty="0" smtClean="0"/>
              <a:t>(4, 3)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65940452"/>
              </p:ext>
            </p:extLst>
          </p:nvPr>
        </p:nvGraphicFramePr>
        <p:xfrm>
          <a:off x="4648200" y="1833880"/>
          <a:ext cx="3712460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1246"/>
                <a:gridCol w="371246"/>
                <a:gridCol w="371246"/>
                <a:gridCol w="371246"/>
                <a:gridCol w="371246"/>
                <a:gridCol w="371246"/>
                <a:gridCol w="371246"/>
                <a:gridCol w="371246"/>
                <a:gridCol w="371246"/>
                <a:gridCol w="37124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>
            <a:stCxn id="4" idx="1"/>
            <a:endCxn id="4" idx="3"/>
          </p:cNvCxnSpPr>
          <p:nvPr/>
        </p:nvCxnSpPr>
        <p:spPr>
          <a:xfrm>
            <a:off x="4648200" y="3688080"/>
            <a:ext cx="371246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4" idx="0"/>
            <a:endCxn id="4" idx="2"/>
          </p:cNvCxnSpPr>
          <p:nvPr/>
        </p:nvCxnSpPr>
        <p:spPr>
          <a:xfrm>
            <a:off x="6504430" y="1833880"/>
            <a:ext cx="0" cy="37084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0720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§10.6 Solving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way to solve a system of equations is by using </a:t>
            </a:r>
            <a:r>
              <a:rPr lang="en-US" b="1" i="1" dirty="0" smtClean="0"/>
              <a:t>the substitution method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this method, you follow a few basic steps:</a:t>
            </a:r>
          </a:p>
          <a:p>
            <a:pPr marL="868680" lvl="1" indent="-457200">
              <a:buFont typeface="+mj-lt"/>
              <a:buAutoNum type="arabicParenR"/>
            </a:pPr>
            <a:r>
              <a:rPr lang="en-US" dirty="0" smtClean="0"/>
              <a:t>Solve all equations for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marL="868680" lvl="1" indent="-457200">
              <a:buFont typeface="+mj-lt"/>
              <a:buAutoNum type="arabicParenR"/>
            </a:pPr>
            <a:r>
              <a:rPr lang="en-US" dirty="0" smtClean="0"/>
              <a:t>Set the </a:t>
            </a:r>
            <a:r>
              <a:rPr lang="en-US" i="1" dirty="0" smtClean="0"/>
              <a:t>x</a:t>
            </a:r>
            <a:r>
              <a:rPr lang="en-US" dirty="0" smtClean="0"/>
              <a:t> parts of the equations equal.</a:t>
            </a:r>
          </a:p>
          <a:p>
            <a:pPr marL="868680" lvl="1" indent="-457200">
              <a:buFont typeface="+mj-lt"/>
              <a:buAutoNum type="arabicParenR"/>
            </a:pPr>
            <a:r>
              <a:rPr lang="en-US" dirty="0" smtClean="0"/>
              <a:t>Solve for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pPr marL="868680" lvl="1" indent="-457200">
              <a:buFont typeface="+mj-lt"/>
              <a:buAutoNum type="arabicParenR"/>
            </a:pPr>
            <a:r>
              <a:rPr lang="en-US" dirty="0" smtClean="0"/>
              <a:t>Plug the </a:t>
            </a:r>
            <a:r>
              <a:rPr lang="en-US" i="1" dirty="0" smtClean="0"/>
              <a:t>x</a:t>
            </a:r>
            <a:r>
              <a:rPr lang="en-US" dirty="0" smtClean="0"/>
              <a:t>-value back in to find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306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Example.  Solve the system by substitution.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6200" y="1151930"/>
                <a:ext cx="7620000" cy="175260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=14</m:t>
                    </m:r>
                  </m:oMath>
                </a14:m>
                <a:endParaRPr lang="en-US" dirty="0"/>
              </a:p>
              <a:p>
                <a:pPr marL="114300" indent="0">
                  <a:buNone/>
                </a:pPr>
                <a:r>
                  <a:rPr lang="en-US" dirty="0" smtClean="0"/>
                  <a:t>Step 1.  Solve each equation for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6200" y="1151930"/>
                <a:ext cx="7620000" cy="1752600"/>
              </a:xfrm>
              <a:blipFill rotWithShape="1">
                <a:blip r:embed="rId2" cstate="print"/>
                <a:stretch>
                  <a:fillRect t="-1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457200" y="2550397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550397"/>
                <a:ext cx="2362200" cy="46166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Dria\AppData\Local\Microsoft\Windows\Temporary Internet Files\Content.IE5\EEF7YURZ\MC90043380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00371" y="2362200"/>
            <a:ext cx="838057" cy="83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4267200" y="2471964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=14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471964"/>
                <a:ext cx="2362200" cy="461665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4267200" y="283454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834540"/>
                <a:ext cx="914400" cy="461665"/>
              </a:xfrm>
              <a:prstGeom prst="rect">
                <a:avLst/>
              </a:prstGeom>
              <a:blipFill rotWithShape="1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5715000" y="283454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834540"/>
                <a:ext cx="914400" cy="461665"/>
              </a:xfrm>
              <a:prstGeom prst="rect">
                <a:avLst/>
              </a:prstGeom>
              <a:blipFill rotWithShape="1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4267200" y="3316861"/>
            <a:ext cx="2514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Box 10"/>
              <p:cNvSpPr txBox="1"/>
              <p:nvPr/>
            </p:nvSpPr>
            <p:spPr>
              <a:xfrm>
                <a:off x="5105400" y="3316861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=−2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+14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316861"/>
                <a:ext cx="2362200" cy="461665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2" descr="C:\Users\Dria\AppData\Local\Microsoft\Windows\Temporary Internet Files\Content.IE5\EEF7YURZ\MC90043380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128664"/>
            <a:ext cx="838057" cy="83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76200" y="3505200"/>
            <a:ext cx="520802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7FD13B"/>
              </a:buClr>
            </a:pPr>
            <a:r>
              <a:rPr lang="en-US" sz="2200" dirty="0">
                <a:solidFill>
                  <a:prstClr val="black"/>
                </a:solidFill>
              </a:rPr>
              <a:t>Step </a:t>
            </a:r>
            <a:r>
              <a:rPr lang="en-US" sz="2200" dirty="0" smtClean="0">
                <a:solidFill>
                  <a:prstClr val="black"/>
                </a:solidFill>
              </a:rPr>
              <a:t>2.  Set the </a:t>
            </a:r>
            <a:r>
              <a:rPr lang="en-US" sz="2200" i="1" dirty="0" smtClean="0">
                <a:solidFill>
                  <a:prstClr val="black"/>
                </a:solidFill>
              </a:rPr>
              <a:t>x</a:t>
            </a:r>
            <a:r>
              <a:rPr lang="en-US" sz="2200" dirty="0" smtClean="0">
                <a:solidFill>
                  <a:prstClr val="black"/>
                </a:solidFill>
              </a:rPr>
              <a:t> parts equal to each other.</a:t>
            </a:r>
            <a:endParaRPr lang="en-US" sz="2200" dirty="0">
              <a:solidFill>
                <a:prstClr val="black"/>
              </a:solidFill>
            </a:endParaRPr>
          </a:p>
        </p:txBody>
      </p:sp>
      <p:cxnSp>
        <p:nvCxnSpPr>
          <p:cNvPr id="15" name="Straight Arrow Connector 14"/>
          <p:cNvCxnSpPr>
            <a:stCxn id="20" idx="2"/>
          </p:cNvCxnSpPr>
          <p:nvPr/>
        </p:nvCxnSpPr>
        <p:spPr>
          <a:xfrm flipH="1">
            <a:off x="1143000" y="2145946"/>
            <a:ext cx="4876800" cy="6352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0" idx="2"/>
          </p:cNvCxnSpPr>
          <p:nvPr/>
        </p:nvCxnSpPr>
        <p:spPr>
          <a:xfrm flipH="1">
            <a:off x="5524500" y="2145946"/>
            <a:ext cx="495300" cy="14017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191000" y="1222616"/>
            <a:ext cx="365760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Our goal is to find out when these </a:t>
            </a:r>
            <a:r>
              <a:rPr lang="en-US" i="1" dirty="0" smtClean="0"/>
              <a:t>y</a:t>
            </a:r>
            <a:r>
              <a:rPr lang="en-US" dirty="0" smtClean="0"/>
              <a:t>-values are the same.  Therefore, set them to be equal. 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2" name="TextBox 21"/>
              <p:cNvSpPr txBox="1"/>
              <p:nvPr/>
            </p:nvSpPr>
            <p:spPr>
              <a:xfrm>
                <a:off x="3657600" y="3886200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886200"/>
                <a:ext cx="2362200" cy="461665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b="-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3996755" y="3886200"/>
            <a:ext cx="34664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TextBox 23"/>
              <p:cNvSpPr txBox="1"/>
              <p:nvPr/>
            </p:nvSpPr>
            <p:spPr>
              <a:xfrm>
                <a:off x="2438400" y="3895129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−2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+14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3895129"/>
                <a:ext cx="2362200" cy="461665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76200" y="4363138"/>
            <a:ext cx="247170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7FD13B"/>
              </a:buClr>
            </a:pPr>
            <a:r>
              <a:rPr lang="en-US" sz="2200" dirty="0">
                <a:solidFill>
                  <a:prstClr val="black"/>
                </a:solidFill>
              </a:rPr>
              <a:t>Step </a:t>
            </a:r>
            <a:r>
              <a:rPr lang="en-US" sz="2200" dirty="0" smtClean="0">
                <a:solidFill>
                  <a:prstClr val="black"/>
                </a:solidFill>
              </a:rPr>
              <a:t>3.  Solve for </a:t>
            </a:r>
            <a:r>
              <a:rPr lang="en-US" sz="2200" i="1" dirty="0" smtClean="0">
                <a:solidFill>
                  <a:prstClr val="black"/>
                </a:solidFill>
              </a:rPr>
              <a:t>x</a:t>
            </a:r>
            <a:r>
              <a:rPr lang="en-US" sz="2200" dirty="0" smtClean="0">
                <a:solidFill>
                  <a:prstClr val="black"/>
                </a:solidFill>
              </a:rPr>
              <a:t>.</a:t>
            </a:r>
            <a:endParaRPr lang="en-US" sz="2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6" name="TextBox 25"/>
              <p:cNvSpPr txBox="1"/>
              <p:nvPr/>
            </p:nvSpPr>
            <p:spPr>
              <a:xfrm>
                <a:off x="2819400" y="4148847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4148847"/>
                <a:ext cx="914400" cy="461665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TextBox 26"/>
              <p:cNvSpPr txBox="1"/>
              <p:nvPr/>
            </p:nvSpPr>
            <p:spPr>
              <a:xfrm>
                <a:off x="4267200" y="4148847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+2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148847"/>
                <a:ext cx="914400" cy="461665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/>
          <p:cNvCxnSpPr/>
          <p:nvPr/>
        </p:nvCxnSpPr>
        <p:spPr>
          <a:xfrm>
            <a:off x="3048000" y="4583045"/>
            <a:ext cx="2514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TextBox 28"/>
              <p:cNvSpPr txBox="1"/>
              <p:nvPr/>
            </p:nvSpPr>
            <p:spPr>
              <a:xfrm>
                <a:off x="3581400" y="4578581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14=5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4578581"/>
                <a:ext cx="2362200" cy="461665"/>
              </a:xfrm>
              <a:prstGeom prst="rect">
                <a:avLst/>
              </a:prstGeom>
              <a:blipFill rotWithShape="1">
                <a:blip r:embed="rId1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TextBox 29"/>
              <p:cNvSpPr txBox="1"/>
              <p:nvPr/>
            </p:nvSpPr>
            <p:spPr>
              <a:xfrm>
                <a:off x="4876800" y="4827998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827998"/>
                <a:ext cx="914400" cy="461665"/>
              </a:xfrm>
              <a:prstGeom prst="rect">
                <a:avLst/>
              </a:prstGeom>
              <a:blipFill rotWithShape="1">
                <a:blip r:embed="rId1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TextBox 30"/>
              <p:cNvSpPr txBox="1"/>
              <p:nvPr/>
            </p:nvSpPr>
            <p:spPr>
              <a:xfrm>
                <a:off x="3657600" y="4863405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863405"/>
                <a:ext cx="914400" cy="461665"/>
              </a:xfrm>
              <a:prstGeom prst="rect">
                <a:avLst/>
              </a:prstGeom>
              <a:blipFill rotWithShape="1">
                <a:blip r:embed="rId1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/>
          <p:cNvCxnSpPr/>
          <p:nvPr/>
        </p:nvCxnSpPr>
        <p:spPr>
          <a:xfrm>
            <a:off x="3581400" y="5230333"/>
            <a:ext cx="2514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TextBox 32"/>
              <p:cNvSpPr txBox="1"/>
              <p:nvPr/>
            </p:nvSpPr>
            <p:spPr>
              <a:xfrm>
                <a:off x="3352800" y="5177135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15=5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5177135"/>
                <a:ext cx="2362200" cy="461665"/>
              </a:xfrm>
              <a:prstGeom prst="rect">
                <a:avLst/>
              </a:prstGeom>
              <a:blipFill rotWithShape="1">
                <a:blip r:embed="rId1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TextBox 33"/>
              <p:cNvSpPr txBox="1"/>
              <p:nvPr/>
            </p:nvSpPr>
            <p:spPr>
              <a:xfrm>
                <a:off x="4495800" y="5341623"/>
                <a:ext cx="914400" cy="593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  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5341623"/>
                <a:ext cx="914400" cy="593047"/>
              </a:xfrm>
              <a:prstGeom prst="rect">
                <a:avLst/>
              </a:prstGeom>
              <a:blipFill rotWithShape="1">
                <a:blip r:embed="rId17" cstate="print"/>
                <a:stretch>
                  <a:fillRect b="-9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TextBox 34"/>
              <p:cNvSpPr txBox="1"/>
              <p:nvPr/>
            </p:nvSpPr>
            <p:spPr>
              <a:xfrm>
                <a:off x="3733800" y="5341623"/>
                <a:ext cx="914400" cy="593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   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5341623"/>
                <a:ext cx="914400" cy="593047"/>
              </a:xfrm>
              <a:prstGeom prst="rect">
                <a:avLst/>
              </a:prstGeom>
              <a:blipFill rotWithShape="1">
                <a:blip r:embed="rId18" cstate="print"/>
                <a:stretch>
                  <a:fillRect b="-91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Connector 35"/>
          <p:cNvCxnSpPr/>
          <p:nvPr/>
        </p:nvCxnSpPr>
        <p:spPr>
          <a:xfrm>
            <a:off x="3505200" y="5918643"/>
            <a:ext cx="2514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TextBox 40"/>
              <p:cNvSpPr txBox="1"/>
              <p:nvPr/>
            </p:nvSpPr>
            <p:spPr>
              <a:xfrm>
                <a:off x="3352800" y="5915893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3=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5915893"/>
                <a:ext cx="2362200" cy="461665"/>
              </a:xfrm>
              <a:prstGeom prst="rect">
                <a:avLst/>
              </a:prstGeom>
              <a:blipFill rotWithShape="1">
                <a:blip r:embed="rId1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6019800" y="3971032"/>
            <a:ext cx="235263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lvl="0">
              <a:spcBef>
                <a:spcPct val="20000"/>
              </a:spcBef>
              <a:buClr>
                <a:srgbClr val="7FD13B"/>
              </a:buClr>
            </a:pPr>
            <a:r>
              <a:rPr lang="en-US" sz="2200" dirty="0">
                <a:solidFill>
                  <a:prstClr val="black"/>
                </a:solidFill>
              </a:rPr>
              <a:t>Step </a:t>
            </a:r>
            <a:r>
              <a:rPr lang="en-US" sz="2200" dirty="0" smtClean="0">
                <a:solidFill>
                  <a:prstClr val="black"/>
                </a:solidFill>
              </a:rPr>
              <a:t>4.  Plug in </a:t>
            </a:r>
            <a:r>
              <a:rPr lang="en-US" sz="2200" i="1" dirty="0" smtClean="0">
                <a:solidFill>
                  <a:prstClr val="black"/>
                </a:solidFill>
              </a:rPr>
              <a:t>x</a:t>
            </a:r>
            <a:br>
              <a:rPr lang="en-US" sz="2200" i="1" dirty="0" smtClean="0">
                <a:solidFill>
                  <a:prstClr val="black"/>
                </a:solidFill>
              </a:rPr>
            </a:br>
            <a:r>
              <a:rPr lang="en-US" sz="2200" i="1" dirty="0" smtClean="0">
                <a:solidFill>
                  <a:prstClr val="black"/>
                </a:solidFill>
              </a:rPr>
              <a:t>       </a:t>
            </a:r>
            <a:r>
              <a:rPr lang="en-US" sz="2200" dirty="0" smtClean="0">
                <a:solidFill>
                  <a:prstClr val="black"/>
                </a:solidFill>
              </a:rPr>
              <a:t>to solve for </a:t>
            </a:r>
            <a:r>
              <a:rPr lang="en-US" sz="2200" i="1" dirty="0" smtClean="0">
                <a:solidFill>
                  <a:prstClr val="black"/>
                </a:solidFill>
              </a:rPr>
              <a:t>y</a:t>
            </a:r>
            <a:r>
              <a:rPr lang="en-US" sz="2200" dirty="0" smtClean="0">
                <a:solidFill>
                  <a:prstClr val="black"/>
                </a:solidFill>
              </a:rPr>
              <a:t>.</a:t>
            </a:r>
            <a:endParaRPr lang="en-US" sz="22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5" name="TextBox 44"/>
              <p:cNvSpPr txBox="1"/>
              <p:nvPr/>
            </p:nvSpPr>
            <p:spPr>
              <a:xfrm>
                <a:off x="6193971" y="4768668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  <m:r>
                        <a:rPr lang="en-US" sz="2400" b="0" i="1" smtClean="0">
                          <a:solidFill>
                            <a:schemeClr val="accent4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3971" y="4768668"/>
                <a:ext cx="2362200" cy="461665"/>
              </a:xfrm>
              <a:prstGeom prst="rect">
                <a:avLst/>
              </a:prstGeom>
              <a:blipFill rotWithShape="1">
                <a:blip r:embed="rId20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6" name="TextBox 45"/>
              <p:cNvSpPr txBox="1"/>
              <p:nvPr/>
            </p:nvSpPr>
            <p:spPr>
              <a:xfrm>
                <a:off x="6324600" y="5160553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=3(3)−</m:t>
                      </m:r>
                      <m:r>
                        <a:rPr lang="en-US" sz="24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5160553"/>
                <a:ext cx="2362200" cy="461665"/>
              </a:xfrm>
              <a:prstGeom prst="rect">
                <a:avLst/>
              </a:prstGeom>
              <a:blipFill rotWithShape="1">
                <a:blip r:embed="rId21" cstate="print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7" name="TextBox 46"/>
              <p:cNvSpPr txBox="1"/>
              <p:nvPr/>
            </p:nvSpPr>
            <p:spPr>
              <a:xfrm>
                <a:off x="6096000" y="5481935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=9−1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481935"/>
                <a:ext cx="2362200" cy="461665"/>
              </a:xfrm>
              <a:prstGeom prst="rect">
                <a:avLst/>
              </a:prstGeom>
              <a:blipFill rotWithShape="1">
                <a:blip r:embed="rId22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8" name="TextBox 47"/>
              <p:cNvSpPr txBox="1"/>
              <p:nvPr/>
            </p:nvSpPr>
            <p:spPr>
              <a:xfrm>
                <a:off x="5791200" y="5786735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𝑦</m:t>
                      </m:r>
                      <m:r>
                        <a:rPr lang="en-US" sz="2400" b="0" i="1" smtClean="0">
                          <a:latin typeface="Cambria Math"/>
                        </a:rPr>
                        <m:t>=8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5786735"/>
                <a:ext cx="2362200" cy="461665"/>
              </a:xfrm>
              <a:prstGeom prst="rect">
                <a:avLst/>
              </a:prstGeom>
              <a:blipFill rotWithShape="1">
                <a:blip r:embed="rId23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9" name="TextBox 48"/>
              <p:cNvSpPr txBox="1"/>
              <p:nvPr/>
            </p:nvSpPr>
            <p:spPr>
              <a:xfrm>
                <a:off x="5943600" y="6259286"/>
                <a:ext cx="2362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(3, 8)</m:t>
                      </m:r>
                    </m:oMath>
                  </m:oMathPara>
                </a14:m>
                <a:endParaRPr lang="en-US" sz="2400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6259286"/>
                <a:ext cx="2362200" cy="461665"/>
              </a:xfrm>
              <a:prstGeom prst="rect">
                <a:avLst/>
              </a:prstGeom>
              <a:blipFill rotWithShape="1">
                <a:blip r:embed="rId24" cstate="print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03144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000"/>
                            </p:stCondLst>
                            <p:childTnLst>
                              <p:par>
                                <p:cTn id="18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 animBg="1"/>
      <p:bldP spid="8" grpId="0" animBg="1"/>
      <p:bldP spid="11" grpId="0" animBg="1"/>
      <p:bldP spid="13" grpId="0"/>
      <p:bldP spid="20" grpId="0" animBg="1"/>
      <p:bldP spid="20" grpId="1" animBg="1"/>
      <p:bldP spid="22" grpId="0" animBg="1"/>
      <p:bldP spid="21" grpId="0" animBg="1"/>
      <p:bldP spid="24" grpId="0" animBg="1"/>
      <p:bldP spid="25" grpId="0"/>
      <p:bldP spid="26" grpId="0" animBg="1"/>
      <p:bldP spid="27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41" grpId="0" animBg="1"/>
      <p:bldP spid="44" grpId="0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Example. Solve by substitution.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=15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=9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xmlns="" Requires="p14">
          <p:contentPart p14:bwMode="auto" r:id="rId3">
            <p14:nvContentPartPr>
              <p14:cNvPr id="4" name="Ink 3"/>
              <p14:cNvContentPartPr/>
              <p14:nvPr/>
            </p14:nvContentPartPr>
            <p14:xfrm>
              <a:off x="509040" y="1330560"/>
              <a:ext cx="7858800" cy="552852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99680" y="1321200"/>
                <a:ext cx="7877520" cy="5547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xmlns="" val="131204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Try It.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Solve by substitution.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+5</m:t>
                    </m:r>
                  </m:oMath>
                </a14:m>
                <a:endParaRPr lang="en-US" b="0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+9=6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−9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63308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749</TotalTime>
  <Words>230</Words>
  <Application>Microsoft Office PowerPoint</Application>
  <PresentationFormat>On-screen Show (4:3)</PresentationFormat>
  <Paragraphs>52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Wednesday, November 28, 2012</vt:lpstr>
      <vt:lpstr>Homework Check</vt:lpstr>
      <vt:lpstr>§10.6 Solving Systems</vt:lpstr>
      <vt:lpstr>Example.  Solve the system by substitution.</vt:lpstr>
      <vt:lpstr>Example. Solve by substitution.</vt:lpstr>
      <vt:lpstr>You Try It.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November 28, 2012</dc:title>
  <dc:creator>Dria</dc:creator>
  <cp:lastModifiedBy>Dria</cp:lastModifiedBy>
  <cp:revision>8</cp:revision>
  <dcterms:created xsi:type="dcterms:W3CDTF">2012-11-28T13:29:32Z</dcterms:created>
  <dcterms:modified xsi:type="dcterms:W3CDTF">2012-11-29T01:59:17Z</dcterms:modified>
</cp:coreProperties>
</file>